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3" r:id="rId3"/>
    <p:sldId id="284" r:id="rId4"/>
    <p:sldId id="295" r:id="rId5"/>
    <p:sldId id="293" r:id="rId6"/>
    <p:sldId id="282" r:id="rId7"/>
    <p:sldId id="285" r:id="rId8"/>
    <p:sldId id="294" r:id="rId9"/>
    <p:sldId id="296" r:id="rId10"/>
    <p:sldId id="286" r:id="rId11"/>
    <p:sldId id="29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66"/>
    <a:srgbClr val="66FFCC"/>
    <a:srgbClr val="33CCFF"/>
    <a:srgbClr val="00FF99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DAF6-4013-480F-A62F-3213DFFCD56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123F-EE9F-4105-8E18-57CE971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3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3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2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1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GB" dirty="0"/>
          </a:p>
        </p:txBody>
      </p:sp>
    </p:spTree>
    <p:extLst>
      <p:ext uri="{BB962C8B-B14F-4D97-AF65-F5344CB8AC3E}">
        <p14:creationId xmlns:p14="http://schemas.microsoft.com/office/powerpoint/2010/main" val="303433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>
            <a:off x="0" y="0"/>
            <a:ext cx="4162520" cy="2161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 flipH="1">
            <a:off x="8017747" y="-3047"/>
            <a:ext cx="4174253" cy="2167401"/>
          </a:xfrm>
          <a:prstGeom prst="rect">
            <a:avLst/>
          </a:prstGeom>
        </p:spPr>
      </p:pic>
      <p:grpSp>
        <p:nvGrpSpPr>
          <p:cNvPr id="8" name="组合 12"/>
          <p:cNvGrpSpPr/>
          <p:nvPr userDrawn="1"/>
        </p:nvGrpSpPr>
        <p:grpSpPr>
          <a:xfrm>
            <a:off x="0" y="4874895"/>
            <a:ext cx="12192000" cy="1983105"/>
            <a:chOff x="0" y="3812345"/>
            <a:chExt cx="12192000" cy="3045655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>
              <a:fillRect/>
            </a:stretch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19" name="图片 2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>
              <a:fillRect/>
            </a:stretch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3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721794" y="2182492"/>
            <a:ext cx="4950779" cy="2280624"/>
          </a:xfrm>
          <a:prstGeom prst="rect">
            <a:avLst/>
          </a:prstGeom>
          <a:solidFill>
            <a:srgbClr val="00FFFF">
              <a:alpha val="41000"/>
            </a:srgbClr>
          </a:solidFill>
          <a:ln>
            <a:noFill/>
          </a:ln>
        </p:spPr>
        <p:txBody>
          <a:bodyPr wrap="none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TỪ VÀ CÂU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8000" b="1" dirty="0" err="1" smtClean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8000" b="1" dirty="0" smtClean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GHÉP</a:t>
            </a:r>
            <a:endParaRPr lang="en-US" sz="6000" b="1" dirty="0">
              <a:ln w="38100">
                <a:noFill/>
              </a:ln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01059" y="20257"/>
            <a:ext cx="6485750" cy="940770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2600" b="1" dirty="0">
              <a:solidFill>
                <a:schemeClr val="accent1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2978" y="986984"/>
            <a:ext cx="1928413" cy="615553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 19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82351"/>
      </p:ext>
    </p:extLst>
  </p:cSld>
  <p:clrMapOvr>
    <a:masterClrMapping/>
  </p:clrMapOvr>
  <p:transition spd="slow" advTm="1784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038" y="105777"/>
            <a:ext cx="1122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693" y="1548810"/>
            <a:ext cx="1155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thể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tách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mỗi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vế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câu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như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vậy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vì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mỗi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vế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câu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thể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hiện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một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ý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có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quan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hệ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chặt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chẽ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với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vế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câu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khác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vi-VN" sz="32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038" y="105777"/>
            <a:ext cx="1122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038" y="897647"/>
            <a:ext cx="1155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a.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Mùa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xuân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đã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về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,…</a:t>
            </a:r>
            <a:endParaRPr lang="vi-VN" sz="32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038" y="1751072"/>
            <a:ext cx="1155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b.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Mặt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trời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mọc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,…</a:t>
            </a:r>
            <a:endParaRPr lang="vi-VN" sz="32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038" y="2604497"/>
            <a:ext cx="1155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c.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chuyện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cổ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tích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Cây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khế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em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chăm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chỉ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hiền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lành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còn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…</a:t>
            </a:r>
            <a:endParaRPr lang="vi-VN" sz="32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038" y="3950365"/>
            <a:ext cx="1155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d.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Vì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trời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mưa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to…</a:t>
            </a:r>
            <a:endParaRPr lang="vi-VN" sz="32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0757" y="897647"/>
            <a:ext cx="36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muôn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hoa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đua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nở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vi-VN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5848" y="1751071"/>
            <a:ext cx="36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sương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tan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dần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vi-VN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9119" y="3096940"/>
            <a:ext cx="752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anh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thì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tham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lam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lười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biếng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vi-VN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8246" y="3950364"/>
            <a:ext cx="572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nên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buổi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cắm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trại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bị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hoãn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lại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vi-VN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3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5651" y="2280136"/>
            <a:ext cx="7686139" cy="31085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</a:p>
          <a:p>
            <a:pPr algn="ctr"/>
            <a:endParaRPr 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0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7220">
        <p15:prstTrans prst="origami"/>
      </p:transition>
    </mc:Choice>
    <mc:Fallback xmlns="">
      <p:transition spd="slow" advClick="0" advTm="17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75340" y="809152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340" y="127395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37" y="1881719"/>
            <a:ext cx="11759549" cy="2468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9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340" y="809152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82" y="2034119"/>
            <a:ext cx="11759549" cy="2468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572" y="1895573"/>
            <a:ext cx="40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461" y="2303446"/>
            <a:ext cx="40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05265" y="2317302"/>
            <a:ext cx="40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8246" y="2798617"/>
            <a:ext cx="40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4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340" y="809152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khỉ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phóc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to.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340" y="2572776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Hễ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khỉ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giật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giật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340" y="3843957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Con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khỉ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gò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phi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340" y="5115138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thong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khỉ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buông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thõng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ngúc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ngúc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ngắc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8554" y="809152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1958" y="415133"/>
            <a:ext cx="72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68177" y="415132"/>
            <a:ext cx="72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6663" y="2572776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7775" y="2280388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7204" y="2280387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0092" y="2572774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3891" y="2178759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0051" y="2178758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9992" y="3790459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1104" y="3498071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9365" y="3471323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7622" y="3785097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85723" y="3471324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1883" y="3471323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7791" y="5088388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2028" y="4809376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8976" y="4822750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51890" y="5083988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4815" y="4757650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21303" y="4742504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0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340" y="103123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340" y="764842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340" y="1595838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khỉ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phóc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to.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340" y="2750000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đẳng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340" y="4073439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Hễ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khỉ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giật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giật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340" y="4904435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Con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khỉ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gò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phi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340" y="5735431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thong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khỉ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buông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thõng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ngúc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ngúc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ngắc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5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48693" y="269542"/>
            <a:ext cx="1155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693" y="1548810"/>
            <a:ext cx="1155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thể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tách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mỗi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cụm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chủ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ngữ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-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vị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ngữ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như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vậy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vì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câu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rời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rạc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liên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quan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đến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nhau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khác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nhau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về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endParaRPr lang="vi-VN" sz="32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4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038" y="105777"/>
            <a:ext cx="1122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II.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038" y="992468"/>
            <a:ext cx="11223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chặt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chẽ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5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038" y="105777"/>
            <a:ext cx="1122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III.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038" y="852527"/>
            <a:ext cx="1122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38" y="2030163"/>
            <a:ext cx="11310258" cy="3234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5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340" y="809152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thẳm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thẳm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nịch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340" y="2572776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rải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dịu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sương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340" y="3843957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xám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xịt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nề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340" y="5115138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ầm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ầm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giận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dữ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0730" y="723967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977" y="402150"/>
            <a:ext cx="10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8414" y="415134"/>
            <a:ext cx="107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6494" y="2529759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934" y="2207942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7035" y="2237370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7202" y="2532974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2303" y="2152925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7161" y="2138958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6494" y="3790459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606" y="3498071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5867" y="3471323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76119" y="3797368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4220" y="3483595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00380" y="3483594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3277" y="5067004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7514" y="4787992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34462" y="4801366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9036" y="5083988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1961" y="4757650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0516" y="4757649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56526" y="750325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98773" y="428508"/>
            <a:ext cx="10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24210" y="441492"/>
            <a:ext cx="107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7514" y="6116264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45451" y="6068130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9688" y="5789118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6636" y="5802492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8632" y="6082240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41557" y="5755902"/>
            <a:ext cx="11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50112" y="5755901"/>
            <a:ext cx="107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 2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1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705</Words>
  <Application>Microsoft Office PowerPoint</Application>
  <PresentationFormat>Widescreen</PresentationFormat>
  <Paragraphs>107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19 - LTVC Câu ghép -  tiết 1</dc:title>
  <dc:creator>Binh Pham</dc:creator>
  <cp:lastModifiedBy>Binh Pham</cp:lastModifiedBy>
  <cp:revision>112</cp:revision>
  <dcterms:created xsi:type="dcterms:W3CDTF">2021-11-12T16:18:41Z</dcterms:created>
  <dcterms:modified xsi:type="dcterms:W3CDTF">2022-01-01T11:57:47Z</dcterms:modified>
</cp:coreProperties>
</file>